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1" autoAdjust="0"/>
    <p:restoredTop sz="94660"/>
  </p:normalViewPr>
  <p:slideViewPr>
    <p:cSldViewPr snapToGrid="0">
      <p:cViewPr varScale="1">
        <p:scale>
          <a:sx n="53" d="100"/>
          <a:sy n="53" d="100"/>
        </p:scale>
        <p:origin x="1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6" Type="http://schemas.openxmlformats.org/officeDocument/2006/relationships/tableStyles" Target="tableStyles.xml"/><Relationship Id="rId35" Type="http://schemas.openxmlformats.org/officeDocument/2006/relationships/viewProps" Target="viewProps.xml"/><Relationship Id="rId34" Type="http://schemas.openxmlformats.org/officeDocument/2006/relationships/presProps" Target="presProps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en-US"/>
              <a:t>CE Tutorial step1-step9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p>
            <a:r>
              <a:rPr lang="en-US">
                <a:sym typeface="+mn-ea"/>
              </a:rPr>
              <a:t>https://wiki.cheatengine.org/index.php?title=Tutorials:Cheat_Engine_Tutorial_Guide_x64</a:t>
            </a:r>
            <a:br>
              <a:rPr lang="en-US">
                <a:sym typeface="+mn-ea"/>
              </a:rPr>
            </a:br>
            <a:br>
              <a:rPr lang="en-US"/>
            </a:br>
            <a:r>
              <a:rPr lang="en-US"/>
              <a:t>https://ganlvtech.github.io/2019/03/26/cheat-engine-tutorial-games/</a:t>
            </a:r>
            <a:br>
              <a:rPr lang="en-US"/>
            </a:br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/>
              <a:t>Step3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900805" y="2252345"/>
            <a:ext cx="4389120" cy="349758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160020"/>
            <a:ext cx="12186285" cy="653796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900805" y="2252345"/>
            <a:ext cx="4389120" cy="349758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-1905" y="0"/>
            <a:ext cx="12194540" cy="654240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rcRect r="50000"/>
          <a:stretch>
            <a:fillRect/>
          </a:stretch>
        </p:blipFill>
        <p:spPr>
          <a:xfrm>
            <a:off x="249555" y="518160"/>
            <a:ext cx="11941810" cy="671639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Step4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378710" y="1039495"/>
            <a:ext cx="7433310" cy="592328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8575" y="220980"/>
            <a:ext cx="12134215" cy="651002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7" name="Content Placeholder 6"/>
          <p:cNvPicPr>
            <a:picLocks noChangeAspect="1"/>
          </p:cNvPicPr>
          <p:nvPr>
            <p:ph idx="1"/>
          </p:nvPr>
        </p:nvPicPr>
        <p:blipFill>
          <a:blip r:embed="rId1"/>
          <a:srcRect r="50000"/>
          <a:stretch>
            <a:fillRect/>
          </a:stretch>
        </p:blipFill>
        <p:spPr>
          <a:xfrm>
            <a:off x="0" y="1270"/>
            <a:ext cx="12192000" cy="685673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rcRect r="50000"/>
          <a:stretch>
            <a:fillRect/>
          </a:stretch>
        </p:blipFill>
        <p:spPr>
          <a:xfrm>
            <a:off x="0" y="0"/>
            <a:ext cx="12203430" cy="686435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rcRect r="50000"/>
          <a:stretch>
            <a:fillRect/>
          </a:stretch>
        </p:blipFill>
        <p:spPr>
          <a:xfrm>
            <a:off x="-125095" y="0"/>
            <a:ext cx="12317095" cy="692658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Step1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552065" y="2216150"/>
            <a:ext cx="5501640" cy="298704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Step5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521710" y="290195"/>
            <a:ext cx="5010150" cy="645414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rcRect r="50000"/>
          <a:stretch>
            <a:fillRect/>
          </a:stretch>
        </p:blipFill>
        <p:spPr>
          <a:xfrm>
            <a:off x="87630" y="-42545"/>
            <a:ext cx="12104370" cy="680783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rcRect r="50000"/>
          <a:stretch>
            <a:fillRect/>
          </a:stretch>
        </p:blipFill>
        <p:spPr>
          <a:xfrm>
            <a:off x="1270" y="635"/>
            <a:ext cx="12190730" cy="685736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6" name="Content Placeholder 5"/>
          <p:cNvPicPr>
            <a:picLocks noChangeAspect="1"/>
          </p:cNvPicPr>
          <p:nvPr>
            <p:ph idx="1"/>
          </p:nvPr>
        </p:nvPicPr>
        <p:blipFill>
          <a:blip r:embed="rId1"/>
          <a:srcRect r="50000"/>
          <a:stretch>
            <a:fillRect/>
          </a:stretch>
        </p:blipFill>
        <p:spPr>
          <a:xfrm>
            <a:off x="0" y="0"/>
            <a:ext cx="12176125" cy="684911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497455" y="2092325"/>
            <a:ext cx="7196455" cy="381762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Step 6</a:t>
            </a:r>
            <a:endParaRPr lang="en-US"/>
          </a:p>
        </p:txBody>
      </p:sp>
      <p:pic>
        <p:nvPicPr>
          <p:cNvPr id="6" name="Content Placeholder 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890770" y="6985"/>
            <a:ext cx="3801745" cy="6864985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0"/>
            <a:ext cx="12184380" cy="6537325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rcRect r="50000"/>
          <a:stretch>
            <a:fillRect/>
          </a:stretch>
        </p:blipFill>
        <p:spPr>
          <a:xfrm>
            <a:off x="22860" y="107315"/>
            <a:ext cx="12146915" cy="68326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rcRect r="50000"/>
          <a:stretch>
            <a:fillRect/>
          </a:stretch>
        </p:blipFill>
        <p:spPr>
          <a:xfrm>
            <a:off x="0" y="0"/>
            <a:ext cx="1219263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rcRect r="50000"/>
          <a:stretch>
            <a:fillRect/>
          </a:stretch>
        </p:blipFill>
        <p:spPr>
          <a:xfrm>
            <a:off x="0" y="22860"/>
            <a:ext cx="12151360" cy="68351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95680" y="1691005"/>
            <a:ext cx="7456170" cy="454914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3385" y="135890"/>
            <a:ext cx="6377940" cy="684276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rcRect r="50000"/>
          <a:stretch>
            <a:fillRect/>
          </a:stretch>
        </p:blipFill>
        <p:spPr>
          <a:xfrm>
            <a:off x="0" y="0"/>
            <a:ext cx="12192000" cy="685673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rcRect r="5000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6" name="Content Placeholder 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529840" y="1825625"/>
            <a:ext cx="7131685" cy="4351655"/>
          </a:xfrm>
          <a:prstGeom prst="rect">
            <a:avLst/>
          </a:prstGeom>
        </p:spPr>
      </p:pic>
      <p:pic>
        <p:nvPicPr>
          <p:cNvPr id="7" name="Content Placehold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1590" y="2108200"/>
            <a:ext cx="8623935" cy="468249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Step2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125855" y="1300480"/>
            <a:ext cx="9939655" cy="540131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-635" y="-15240"/>
            <a:ext cx="12193270" cy="744029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701030" y="78105"/>
            <a:ext cx="6277610" cy="50025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9210" y="1416685"/>
            <a:ext cx="8920480" cy="544322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7" name="Content Placeholder 6"/>
          <p:cNvPicPr>
            <a:picLocks noChangeAspect="1"/>
          </p:cNvPicPr>
          <p:nvPr>
            <p:ph idx="1"/>
          </p:nvPr>
        </p:nvPicPr>
        <p:blipFill>
          <a:blip r:embed="rId1"/>
          <a:srcRect r="50000"/>
          <a:stretch>
            <a:fillRect/>
          </a:stretch>
        </p:blipFill>
        <p:spPr>
          <a:xfrm>
            <a:off x="8890" y="0"/>
            <a:ext cx="12183110" cy="685292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rcRect r="50000"/>
          <a:stretch>
            <a:fillRect/>
          </a:stretch>
        </p:blipFill>
        <p:spPr>
          <a:xfrm>
            <a:off x="-27940" y="24130"/>
            <a:ext cx="12150090" cy="683387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210</Words>
  <Application>WPS Presentation</Application>
  <PresentationFormat>Widescreen</PresentationFormat>
  <Paragraphs>16</Paragraphs>
  <Slides>31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39" baseType="lpstr">
      <vt:lpstr>Arial</vt:lpstr>
      <vt:lpstr>SimSun</vt:lpstr>
      <vt:lpstr>Wingdings</vt:lpstr>
      <vt:lpstr>Calibri Light</vt:lpstr>
      <vt:lpstr>Calibri</vt:lpstr>
      <vt:lpstr>Microsoft YaHei</vt:lpstr>
      <vt:lpstr>Arial Unicode MS</vt:lpstr>
      <vt:lpstr>Office Theme</vt:lpstr>
      <vt:lpstr>CE Tutorial step1-step9</vt:lpstr>
      <vt:lpstr>Step1</vt:lpstr>
      <vt:lpstr>PowerPoint 演示文稿</vt:lpstr>
      <vt:lpstr>PowerPoint 演示文稿</vt:lpstr>
      <vt:lpstr>Step2</vt:lpstr>
      <vt:lpstr>PowerPoint 演示文稿</vt:lpstr>
      <vt:lpstr>PowerPoint 演示文稿</vt:lpstr>
      <vt:lpstr>PowerPoint 演示文稿</vt:lpstr>
      <vt:lpstr>PowerPoint 演示文稿</vt:lpstr>
      <vt:lpstr>Step3</vt:lpstr>
      <vt:lpstr>PowerPoint 演示文稿</vt:lpstr>
      <vt:lpstr>PowerPoint 演示文稿</vt:lpstr>
      <vt:lpstr>PowerPoint 演示文稿</vt:lpstr>
      <vt:lpstr>PowerPoint 演示文稿</vt:lpstr>
      <vt:lpstr>Step4</vt:lpstr>
      <vt:lpstr>PowerPoint 演示文稿</vt:lpstr>
      <vt:lpstr>PowerPoint 演示文稿</vt:lpstr>
      <vt:lpstr>PowerPoint 演示文稿</vt:lpstr>
      <vt:lpstr>PowerPoint 演示文稿</vt:lpstr>
      <vt:lpstr>Step5</vt:lpstr>
      <vt:lpstr>PowerPoint 演示文稿</vt:lpstr>
      <vt:lpstr>PowerPoint 演示文稿</vt:lpstr>
      <vt:lpstr>PowerPoint 演示文稿</vt:lpstr>
      <vt:lpstr>PowerPoint 演示文稿</vt:lpstr>
      <vt:lpstr>Step 6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WPS Presentation</dc:title>
  <dc:creator>Administrator</dc:creator>
  <cp:lastModifiedBy>Andre Carson</cp:lastModifiedBy>
  <cp:revision>9</cp:revision>
  <dcterms:created xsi:type="dcterms:W3CDTF">2024-08-15T08:08:00Z</dcterms:created>
  <dcterms:modified xsi:type="dcterms:W3CDTF">2024-12-23T02:20:25Z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22D79AE04FC547B4895A06D04ED879BC_11</vt:lpwstr>
  </property>
  <property fmtid="{D5CDD505-2E9C-101B-9397-08002B2CF9AE}" pid="3" name="KSOProductBuildVer">
    <vt:lpwstr>1033-12.2.0.19307</vt:lpwstr>
  </property>
</Properties>
</file>